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212A-6AAF-4390-90D5-4FA274EEC4CE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0AABAFD-25F6-441E-9070-D5748D6D56D2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212A-6AAF-4390-90D5-4FA274EEC4CE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BAFD-25F6-441E-9070-D5748D6D56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212A-6AAF-4390-90D5-4FA274EEC4CE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BAFD-25F6-441E-9070-D5748D6D56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212A-6AAF-4390-90D5-4FA274EEC4CE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BAFD-25F6-441E-9070-D5748D6D56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212A-6AAF-4390-90D5-4FA274EEC4CE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BAFD-25F6-441E-9070-D5748D6D56D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212A-6AAF-4390-90D5-4FA274EEC4CE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BAFD-25F6-441E-9070-D5748D6D56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212A-6AAF-4390-90D5-4FA274EEC4CE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BAFD-25F6-441E-9070-D5748D6D56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212A-6AAF-4390-90D5-4FA274EEC4CE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BAFD-25F6-441E-9070-D5748D6D56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212A-6AAF-4390-90D5-4FA274EEC4CE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BAFD-25F6-441E-9070-D5748D6D56D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212A-6AAF-4390-90D5-4FA274EEC4CE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BAFD-25F6-441E-9070-D5748D6D56D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212A-6AAF-4390-90D5-4FA274EEC4CE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BAFD-25F6-441E-9070-D5748D6D56D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5F6212A-6AAF-4390-90D5-4FA274EEC4CE}" type="datetimeFigureOut">
              <a:rPr lang="es-MX" smtClean="0"/>
              <a:t>04/10/2021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0AABAFD-25F6-441E-9070-D5748D6D56D2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qQ18P74Wck" TargetMode="External"/><Relationship Id="rId2" Type="http://schemas.openxmlformats.org/officeDocument/2006/relationships/hyperlink" Target="https://www.youtube.com/watch?v=554Fwv7jQM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ypOUZwLA7KM" TargetMode="External"/><Relationship Id="rId5" Type="http://schemas.openxmlformats.org/officeDocument/2006/relationships/hyperlink" Target="https://www.youtube.com/watch?v=oPFXJZTQXd0" TargetMode="External"/><Relationship Id="rId4" Type="http://schemas.openxmlformats.org/officeDocument/2006/relationships/hyperlink" Target="https://www.youtube.com/watch?v=uv357YzY7-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Recomendaciones PARA LA PRESENTACIÓN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4705" y="2420889"/>
            <a:ext cx="6629400" cy="2025346"/>
          </a:xfrm>
        </p:spPr>
        <p:txBody>
          <a:bodyPr/>
          <a:lstStyle/>
          <a:p>
            <a:r>
              <a:rPr lang="es-MX" sz="3600" dirty="0" smtClean="0"/>
              <a:t>ASPECTOS IMPORTANTES PARA REALIZAR UN PITCH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9740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Algunas sugerencias para consultar: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hlinkClick r:id="rId2"/>
              </a:rPr>
              <a:t>https://</a:t>
            </a:r>
            <a:r>
              <a:rPr lang="es-MX" dirty="0" smtClean="0">
                <a:hlinkClick r:id="rId2"/>
              </a:rPr>
              <a:t>www.youtube.com/watch?v=554Fwv7jQMI</a:t>
            </a:r>
            <a:endParaRPr lang="es-MX" dirty="0" smtClean="0"/>
          </a:p>
          <a:p>
            <a:endParaRPr lang="es-MX" dirty="0"/>
          </a:p>
          <a:p>
            <a:r>
              <a:rPr lang="es-MX" dirty="0">
                <a:hlinkClick r:id="rId3"/>
              </a:rPr>
              <a:t>https://</a:t>
            </a:r>
            <a:r>
              <a:rPr lang="es-MX" dirty="0" smtClean="0">
                <a:hlinkClick r:id="rId3"/>
              </a:rPr>
              <a:t>www.youtube.com/watch?v=nqQ18P74Wck</a:t>
            </a:r>
            <a:endParaRPr lang="es-MX" dirty="0" smtClean="0"/>
          </a:p>
          <a:p>
            <a:endParaRPr lang="es-MX" dirty="0"/>
          </a:p>
          <a:p>
            <a:r>
              <a:rPr lang="es-MX" dirty="0">
                <a:hlinkClick r:id="rId4"/>
              </a:rPr>
              <a:t>https://</a:t>
            </a:r>
            <a:r>
              <a:rPr lang="es-MX" dirty="0" smtClean="0">
                <a:hlinkClick r:id="rId4"/>
              </a:rPr>
              <a:t>www.youtube.com/watch?v=uv357YzY7-k</a:t>
            </a:r>
            <a:endParaRPr lang="es-MX" dirty="0" smtClean="0"/>
          </a:p>
          <a:p>
            <a:endParaRPr lang="es-MX" dirty="0"/>
          </a:p>
          <a:p>
            <a:r>
              <a:rPr lang="es-MX" dirty="0">
                <a:hlinkClick r:id="rId5"/>
              </a:rPr>
              <a:t>https://</a:t>
            </a:r>
            <a:r>
              <a:rPr lang="es-MX" dirty="0" smtClean="0">
                <a:hlinkClick r:id="rId5"/>
              </a:rPr>
              <a:t>www.youtube.com/watch?v=oPFXJZTQXd0</a:t>
            </a:r>
            <a:endParaRPr lang="es-MX" dirty="0" smtClean="0"/>
          </a:p>
          <a:p>
            <a:endParaRPr lang="es-MX" dirty="0"/>
          </a:p>
          <a:p>
            <a:r>
              <a:rPr lang="es-MX" dirty="0">
                <a:hlinkClick r:id="rId6"/>
              </a:rPr>
              <a:t>https://</a:t>
            </a:r>
            <a:r>
              <a:rPr lang="es-MX" dirty="0" smtClean="0">
                <a:hlinkClick r:id="rId6"/>
              </a:rPr>
              <a:t>www.youtube.com/watch?v=ypOUZwLA7KM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142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1. Nombre del proyecto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nombre debe ser </a:t>
            </a:r>
            <a:r>
              <a:rPr lang="es-MX" b="1" dirty="0" smtClean="0"/>
              <a:t>atractivo</a:t>
            </a:r>
            <a:r>
              <a:rPr lang="es-MX" dirty="0" smtClean="0"/>
              <a:t> </a:t>
            </a:r>
            <a:r>
              <a:rPr lang="es-MX" dirty="0"/>
              <a:t>y es lo primero que se debe de </a:t>
            </a:r>
            <a:r>
              <a:rPr lang="es-MX" dirty="0" smtClean="0"/>
              <a:t>decir al presentarse ante los inversionistas o jueces.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584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2. Introducción explosiva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Una de las mejores maneras de hacer una buena presentación, es preparar un discurso que genere un </a:t>
            </a:r>
            <a:r>
              <a:rPr lang="es-MX" b="1" dirty="0"/>
              <a:t>vínculo emocional </a:t>
            </a:r>
            <a:r>
              <a:rPr lang="es-MX" dirty="0"/>
              <a:t>con tus interlocutores. </a:t>
            </a:r>
            <a:endParaRPr lang="es-MX" dirty="0" smtClean="0"/>
          </a:p>
          <a:p>
            <a:pPr lvl="0"/>
            <a:endParaRPr lang="es-MX" dirty="0"/>
          </a:p>
          <a:p>
            <a:pPr lvl="0"/>
            <a:r>
              <a:rPr lang="es-MX" dirty="0" smtClean="0"/>
              <a:t>El </a:t>
            </a:r>
            <a:r>
              <a:rPr lang="es-MX" dirty="0"/>
              <a:t>discurso se deberá presentar de una forma narrativa a manera de cuento, en la que el protagonista de la historia sea el inversor o cliente, lo que llamamos </a:t>
            </a:r>
            <a:r>
              <a:rPr lang="es-MX" b="1" dirty="0"/>
              <a:t>“</a:t>
            </a:r>
            <a:r>
              <a:rPr lang="es-MX" b="1" dirty="0" err="1"/>
              <a:t>storytelling</a:t>
            </a:r>
            <a:r>
              <a:rPr lang="es-MX" b="1" dirty="0"/>
              <a:t>”</a:t>
            </a:r>
            <a:r>
              <a:rPr lang="es-MX" dirty="0"/>
              <a:t>, esto </a:t>
            </a:r>
            <a:r>
              <a:rPr lang="es-MX" dirty="0" smtClean="0"/>
              <a:t>ayudará </a:t>
            </a:r>
            <a:r>
              <a:rPr lang="es-MX" dirty="0"/>
              <a:t>a hilar todas las partes del discurso.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427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3. Problema que soluciona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Deberá explicar brevemente y dejar claro desde el primer momento qué trata de solucionar. </a:t>
            </a: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Debe </a:t>
            </a:r>
            <a:r>
              <a:rPr lang="es-MX" dirty="0"/>
              <a:t>dar una </a:t>
            </a:r>
            <a:r>
              <a:rPr lang="es-MX" b="1" dirty="0"/>
              <a:t>descripción breve de la idea principal </a:t>
            </a:r>
            <a:r>
              <a:rPr lang="es-MX" dirty="0"/>
              <a:t>que sea simple y más adelante dará más detalles de las características del producto o servicio.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519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4. Segmentos de mercado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Todo producto o servicio tiene su público objetivo, </a:t>
            </a:r>
            <a:r>
              <a:rPr lang="es-MX" b="1" dirty="0"/>
              <a:t>¿a quién soluciona el problema que fue identificado? </a:t>
            </a:r>
            <a:endParaRPr lang="es-MX" b="1" dirty="0" smtClean="0"/>
          </a:p>
          <a:p>
            <a:endParaRPr lang="es-MX" dirty="0"/>
          </a:p>
          <a:p>
            <a:r>
              <a:rPr lang="es-MX" dirty="0" smtClean="0"/>
              <a:t>Es </a:t>
            </a:r>
            <a:r>
              <a:rPr lang="es-MX" dirty="0"/>
              <a:t>importante segmentarlo de forma clara, no caer en </a:t>
            </a:r>
            <a:r>
              <a:rPr lang="es-MX" dirty="0" err="1"/>
              <a:t>generalismos</a:t>
            </a:r>
            <a:r>
              <a:rPr lang="es-MX" dirty="0"/>
              <a:t>. Esto no sólo dará unidad al discurso, también definirá el diseño y el lenguaje empleado en la presentación.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6852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5. Ventaja competitiva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En este punto se debe resaltar el valor que va a aportar el producto, el “por qué” la gente debería comprar este y no el de la competencia. </a:t>
            </a: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Es </a:t>
            </a:r>
            <a:r>
              <a:rPr lang="es-MX" dirty="0"/>
              <a:t>importante destacar el problema existente y cómo va ayudar el producto/servicio a solucionarlo. </a:t>
            </a: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Es </a:t>
            </a:r>
            <a:r>
              <a:rPr lang="es-MX" dirty="0"/>
              <a:t>importante que tenga </a:t>
            </a:r>
            <a:r>
              <a:rPr lang="es-MX" b="1" dirty="0"/>
              <a:t>evidencia de que su producto/servicio es diferente</a:t>
            </a:r>
            <a:r>
              <a:rPr lang="es-MX" dirty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858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6. Modelo de negocio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Ahora que ya dejaron claro el problema existente y porqué el producto/servicio es la mejor solución, deberán relatar </a:t>
            </a:r>
            <a:r>
              <a:rPr lang="es-MX" b="1" dirty="0"/>
              <a:t>cómo van a ganar dinero con él</a:t>
            </a:r>
            <a:r>
              <a:rPr lang="es-MX" dirty="0"/>
              <a:t>, y los beneficios que conseguirá el inversor/cliente al apostar por tu proyecto o comprar el producto/servicio. </a:t>
            </a: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Deberán </a:t>
            </a:r>
            <a:r>
              <a:rPr lang="es-MX" dirty="0"/>
              <a:t>aportar datos claros sobre los precios, gastos e ingresos que esperan conseguir.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30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7. El equipo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dirty="0"/>
              <a:t>¿Quién forma parte del proyecto? </a:t>
            </a:r>
            <a:r>
              <a:rPr lang="es-MX" dirty="0"/>
              <a:t>Los posibles inversionistas o clientes quiere saber quién se encargará de llevar a cabo el lanzamiento de la empresa. </a:t>
            </a: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En </a:t>
            </a:r>
            <a:r>
              <a:rPr lang="es-MX" dirty="0"/>
              <a:t>este apartado, es recomendable aportar datos importantes de la carrera profesional de los miembros del equipo que puedan interesar y generar confianza en el interlocutor. Sobre todo dar un mensaje de un equipo preferentemente multidisciplinario que complementen y den solidez al proyecto.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768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8. Expectativas y necesidades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Es importante que se </a:t>
            </a:r>
            <a:r>
              <a:rPr lang="es-MX" b="1" dirty="0"/>
              <a:t>presenten </a:t>
            </a:r>
            <a:r>
              <a:rPr lang="es-MX" b="1" dirty="0" smtClean="0"/>
              <a:t>datos, </a:t>
            </a:r>
            <a:r>
              <a:rPr lang="es-MX" b="1" dirty="0"/>
              <a:t>tendencias y oportunidades del mercado para el proyecto</a:t>
            </a:r>
            <a:r>
              <a:rPr lang="es-MX" dirty="0"/>
              <a:t> </a:t>
            </a:r>
            <a:r>
              <a:rPr lang="es-MX" dirty="0" smtClean="0"/>
              <a:t>y, </a:t>
            </a:r>
            <a:r>
              <a:rPr lang="es-MX" dirty="0"/>
              <a:t>de </a:t>
            </a:r>
            <a:r>
              <a:rPr lang="es-MX" dirty="0" smtClean="0"/>
              <a:t>preferencia, </a:t>
            </a:r>
            <a:r>
              <a:rPr lang="es-MX" dirty="0"/>
              <a:t>datos del periodo de recuperación de la inversión, punto de equilibrio y adicionalmente el monto y conceptos de inversión. 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Es importante </a:t>
            </a:r>
            <a:r>
              <a:rPr lang="es-MX" dirty="0"/>
              <a:t>que tengan claro que buscan del público que escucha el pitch.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4274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299</TotalTime>
  <Words>495</Words>
  <Application>Microsoft Office PowerPoint</Application>
  <PresentationFormat>Presentación en pantalla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Boticario</vt:lpstr>
      <vt:lpstr>ASPECTOS IMPORTANTES PARA REALIZAR UN PITCH</vt:lpstr>
      <vt:lpstr>1. Nombre del proyecto</vt:lpstr>
      <vt:lpstr>2. Introducción explosiva</vt:lpstr>
      <vt:lpstr>3. Problema que soluciona</vt:lpstr>
      <vt:lpstr>4. Segmentos de mercado</vt:lpstr>
      <vt:lpstr>5. Ventaja competitiva</vt:lpstr>
      <vt:lpstr>6. Modelo de negocio</vt:lpstr>
      <vt:lpstr>7. El equipo</vt:lpstr>
      <vt:lpstr>8. Expectativas y necesidades</vt:lpstr>
      <vt:lpstr>Algunas sugerencias para consultar: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ASPECTOS IMPORTANTES PARA REALIZAR UN PITCH</dc:title>
  <dc:creator>Mariana Saenz Pardo</dc:creator>
  <cp:lastModifiedBy>Mariana Saenz Pardo</cp:lastModifiedBy>
  <cp:revision>4</cp:revision>
  <dcterms:created xsi:type="dcterms:W3CDTF">2021-10-04T16:43:49Z</dcterms:created>
  <dcterms:modified xsi:type="dcterms:W3CDTF">2021-10-04T21:43:41Z</dcterms:modified>
</cp:coreProperties>
</file>