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FFFF"/>
    <a:srgbClr val="58EC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75DC-0655-4D14-AB15-6E4DDAEFFF5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5BA19-3685-4A76-92B3-F336ED5B82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277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75DC-0655-4D14-AB15-6E4DDAEFFF5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5BA19-3685-4A76-92B3-F336ED5B82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0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75DC-0655-4D14-AB15-6E4DDAEFFF5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5BA19-3685-4A76-92B3-F336ED5B82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362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75DC-0655-4D14-AB15-6E4DDAEFFF5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5BA19-3685-4A76-92B3-F336ED5B82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34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75DC-0655-4D14-AB15-6E4DDAEFFF5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5BA19-3685-4A76-92B3-F336ED5B82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88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75DC-0655-4D14-AB15-6E4DDAEFFF5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5BA19-3685-4A76-92B3-F336ED5B82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0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75DC-0655-4D14-AB15-6E4DDAEFFF5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5BA19-3685-4A76-92B3-F336ED5B82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50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75DC-0655-4D14-AB15-6E4DDAEFFF5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5BA19-3685-4A76-92B3-F336ED5B82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392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75DC-0655-4D14-AB15-6E4DDAEFFF5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5BA19-3685-4A76-92B3-F336ED5B82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50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75DC-0655-4D14-AB15-6E4DDAEFFF5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5BA19-3685-4A76-92B3-F336ED5B82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4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75DC-0655-4D14-AB15-6E4DDAEFFF5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5BA19-3685-4A76-92B3-F336ED5B82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785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D75DC-0655-4D14-AB15-6E4DDAEFFF5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5BA19-3685-4A76-92B3-F336ED5B82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847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ortar rectángulo de esquina diagonal 3"/>
          <p:cNvSpPr/>
          <p:nvPr/>
        </p:nvSpPr>
        <p:spPr>
          <a:xfrm>
            <a:off x="219760" y="437322"/>
            <a:ext cx="4580554" cy="990244"/>
          </a:xfrm>
          <a:prstGeom prst="snip2Diag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1630" y="299491"/>
            <a:ext cx="1199190" cy="120176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620" y="5674603"/>
            <a:ext cx="2366888" cy="749015"/>
          </a:xfrm>
          <a:prstGeom prst="rect">
            <a:avLst/>
          </a:prstGeom>
        </p:spPr>
      </p:pic>
      <p:sp>
        <p:nvSpPr>
          <p:cNvPr id="7" name="Recortar rectángulo de esquina diagonal 6"/>
          <p:cNvSpPr/>
          <p:nvPr/>
        </p:nvSpPr>
        <p:spPr>
          <a:xfrm>
            <a:off x="206508" y="373836"/>
            <a:ext cx="4559835" cy="960928"/>
          </a:xfrm>
          <a:prstGeom prst="snip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600" dirty="0" smtClean="0"/>
              <a:t>Contacto</a:t>
            </a:r>
            <a:endParaRPr lang="en-US" sz="3600" dirty="0"/>
          </a:p>
        </p:txBody>
      </p:sp>
      <p:sp>
        <p:nvSpPr>
          <p:cNvPr id="2" name="CuadroTexto 1"/>
          <p:cNvSpPr txBox="1"/>
          <p:nvPr/>
        </p:nvSpPr>
        <p:spPr>
          <a:xfrm>
            <a:off x="0" y="2160103"/>
            <a:ext cx="1219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/>
              <a:t>M.A.R.H. DORA ALICIA DE LAS CASAS GONZÁLEZ        </a:t>
            </a:r>
          </a:p>
          <a:p>
            <a:pPr algn="ctr"/>
            <a:r>
              <a:rPr lang="es-ES" sz="3200" b="1" dirty="0" smtClean="0"/>
              <a:t>DIRECCIÓN </a:t>
            </a:r>
            <a:r>
              <a:rPr lang="es-ES" sz="3200" b="1" dirty="0"/>
              <a:t>DE PLANEACIÓN Y DESARROLLO INSTITUCIONAL </a:t>
            </a:r>
            <a:endParaRPr lang="es-ES" sz="3200" dirty="0"/>
          </a:p>
          <a:p>
            <a:pPr algn="ctr"/>
            <a:r>
              <a:rPr lang="es-ES" sz="3200" b="1" dirty="0" smtClean="0"/>
              <a:t>DEPARTAMENTO </a:t>
            </a:r>
            <a:r>
              <a:rPr lang="es-ES" sz="3200" b="1" dirty="0"/>
              <a:t>DE PROMOCIÓN DE BECAS </a:t>
            </a:r>
            <a:endParaRPr lang="es-ES" sz="3200" dirty="0"/>
          </a:p>
          <a:p>
            <a:pPr algn="ctr"/>
            <a:r>
              <a:rPr lang="es-ES" sz="3200" b="1" dirty="0" smtClean="0"/>
              <a:t>614 </a:t>
            </a:r>
            <a:r>
              <a:rPr lang="es-ES" sz="3200" b="1" dirty="0"/>
              <a:t>439 18 58 EXT </a:t>
            </a:r>
            <a:r>
              <a:rPr lang="es-ES" sz="3200" b="1" dirty="0" smtClean="0"/>
              <a:t>3412</a:t>
            </a:r>
            <a:endParaRPr lang="es-ES" sz="3200" dirty="0"/>
          </a:p>
          <a:p>
            <a:pPr algn="ctr"/>
            <a:r>
              <a:rPr lang="es-ES" sz="3200" b="1" dirty="0" smtClean="0"/>
              <a:t>CEL </a:t>
            </a:r>
            <a:r>
              <a:rPr lang="es-ES" sz="3200" b="1" dirty="0"/>
              <a:t>614 197 50 32</a:t>
            </a:r>
            <a:endParaRPr lang="es-ES" sz="32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99135" y="5161637"/>
            <a:ext cx="3011685" cy="126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95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9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39</cp:revision>
  <dcterms:created xsi:type="dcterms:W3CDTF">2023-09-04T17:36:30Z</dcterms:created>
  <dcterms:modified xsi:type="dcterms:W3CDTF">2024-02-12T17:55:27Z</dcterms:modified>
</cp:coreProperties>
</file>